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66" y="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90FDF-F815-B5F1-C429-21817C2B58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1465F3-0435-6248-381F-E3B7FA421F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D7A5A3-FDF7-0A2B-E726-0D768A548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4AE5-6402-415D-BE40-557CE54D8F57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F5DF8-9E9E-3145-6C88-D4594838F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584C50-6044-D007-B373-75C50B783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018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E0265-039E-E490-8C9F-6816A9816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C90CE8-225C-BF6C-7F48-610EC8356C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B25ED-570D-B4BC-1400-1669B127B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4AE5-6402-415D-BE40-557CE54D8F57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0805A-A661-F1F6-CF2A-A6130ABBE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F7D60-2E92-25C1-1325-21D743D70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30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DED8CE-8F8E-EFA0-4D0B-F321EE0E05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B7C633-D157-A3A6-5E26-8210296A60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92B391-3B52-3C00-93E0-AC3A5885D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4AE5-6402-415D-BE40-557CE54D8F57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7FD1B-1C33-1F00-77AC-5F15265CA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321CE-8399-960D-819E-F75B9417D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066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29BFA-0773-0152-78CA-1EC53EAAE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D67DE-28D9-D820-1DB0-A99A3EAC4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90A4A5-DF36-4562-9E75-18FEF6777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4AE5-6402-415D-BE40-557CE54D8F57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1D4B91-B2B1-6222-3D93-DC0354193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01500-42F3-329B-0B4D-06A235B53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168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9ADDC-9DE1-85FD-B78D-E311D2CA5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8189B5-0A8C-D4DC-FBED-B0FD89883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C45648-9FDB-CD4C-33CF-5EF1F45DE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4AE5-6402-415D-BE40-557CE54D8F57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9CA999-0CAA-2A09-9B94-12546DFB2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E0EC3-EF59-EF35-9EFF-74C8F36AE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21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41CD6-42D6-E94D-C4C6-A12C4F92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B5239-F35E-31DD-B7C0-E7AA7E712E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9396A0-CE29-7ECD-62F0-E843BBFC36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FC51C4-D48A-DF1D-2AC0-890674DAC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4AE5-6402-415D-BE40-557CE54D8F57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F9C86F-CB4A-E5BD-6CDA-A36BBD838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11B40D-3DBF-C98C-17C6-D065AE4E2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501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9F7C2-68AA-C65D-ED5D-117FD9C3A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BA81B5-8D5E-B285-4038-54D8A4160E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76F3B1-5D7A-6E91-E03D-6412C0A7C2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E8879A-2742-7913-16A4-7C63061C8E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23844-479D-C0C7-4E55-37041C5943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3050D6-4BDA-0A67-9AD3-889FBF0BC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4AE5-6402-415D-BE40-557CE54D8F57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A56D6E-E221-F0E7-CFF0-CF4904606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F77527-8EE0-4511-B708-3BCE6D5C7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365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9806D-470C-310C-A6F1-A0CD6ADCB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9ED1AD-6475-6143-F2BA-9301175B9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4AE5-6402-415D-BE40-557CE54D8F57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284640-1AA7-82FD-FD5E-7A1AF2E27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75A341-C684-2159-50C2-C1BEAC0AA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362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D1A160-1448-C416-55E7-319C1C308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4AE5-6402-415D-BE40-557CE54D8F57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C4969B-47F0-2A79-947C-051ACD485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D04DBB-0023-30D6-1F3A-A025DD7C3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381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B2090-4699-3E4A-068D-E7CB6A857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7FAA4-E156-BB19-345D-00235DB86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8D4A31-D71A-A7D6-6F9D-56ED1E5DDE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8CDE28-3242-29B7-4512-BBED6A9B7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4AE5-6402-415D-BE40-557CE54D8F57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B38D28-D1AC-23BD-5754-511314F8D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84B0A4-54CE-9313-C90C-44CFDD0A6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46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79C31-5736-839A-0886-16D0FBC1A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9A2CC4-D417-0B99-4ADC-F2E5E6D8E6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D260A8-5856-2E4D-AE99-FD241A5D22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9F6FA7-511F-78D5-7DA6-5CEFDF707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4AE5-6402-415D-BE40-557CE54D8F57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AC4D5A-EC1A-8707-A63D-7B75958F9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3E5F0F-5F53-DECC-6C11-64BC08A1F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136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B9A62E-88AB-7881-50EC-C1A469CE6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CFEF38-AB3A-1DC6-87B0-56B88350D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9C683F-7256-CE92-7D24-391414EDD7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CA4AE5-6402-415D-BE40-557CE54D8F57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D2A9D-4932-93D8-5E34-7F1FD01852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A134F5-5A9A-7655-66B7-85C3D69D7D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766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microsoft.com/office/2007/relationships/hdphoto" Target="../media/hdphoto6.wdp"/><Relationship Id="rId18" Type="http://schemas.openxmlformats.org/officeDocument/2006/relationships/image" Target="../media/image9.png"/><Relationship Id="rId26" Type="http://schemas.openxmlformats.org/officeDocument/2006/relationships/image" Target="../media/image13.png"/><Relationship Id="rId39" Type="http://schemas.microsoft.com/office/2007/relationships/hdphoto" Target="../media/hdphoto19.wdp"/><Relationship Id="rId21" Type="http://schemas.microsoft.com/office/2007/relationships/hdphoto" Target="../media/hdphoto10.wdp"/><Relationship Id="rId34" Type="http://schemas.openxmlformats.org/officeDocument/2006/relationships/image" Target="../media/image17.png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6" Type="http://schemas.openxmlformats.org/officeDocument/2006/relationships/image" Target="../media/image8.png"/><Relationship Id="rId20" Type="http://schemas.openxmlformats.org/officeDocument/2006/relationships/image" Target="../media/image10.png"/><Relationship Id="rId29" Type="http://schemas.microsoft.com/office/2007/relationships/hdphoto" Target="../media/hdphoto14.wdp"/><Relationship Id="rId41" Type="http://schemas.microsoft.com/office/2007/relationships/hdphoto" Target="../media/hdphoto20.wdp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24" Type="http://schemas.openxmlformats.org/officeDocument/2006/relationships/image" Target="../media/image12.png"/><Relationship Id="rId32" Type="http://schemas.openxmlformats.org/officeDocument/2006/relationships/image" Target="../media/image16.png"/><Relationship Id="rId37" Type="http://schemas.microsoft.com/office/2007/relationships/hdphoto" Target="../media/hdphoto18.wdp"/><Relationship Id="rId40" Type="http://schemas.openxmlformats.org/officeDocument/2006/relationships/image" Target="../media/image20.png"/><Relationship Id="rId5" Type="http://schemas.microsoft.com/office/2007/relationships/hdphoto" Target="../media/hdphoto2.wdp"/><Relationship Id="rId15" Type="http://schemas.microsoft.com/office/2007/relationships/hdphoto" Target="../media/hdphoto7.wdp"/><Relationship Id="rId23" Type="http://schemas.microsoft.com/office/2007/relationships/hdphoto" Target="../media/hdphoto11.wdp"/><Relationship Id="rId28" Type="http://schemas.openxmlformats.org/officeDocument/2006/relationships/image" Target="../media/image14.png"/><Relationship Id="rId36" Type="http://schemas.openxmlformats.org/officeDocument/2006/relationships/image" Target="../media/image18.png"/><Relationship Id="rId10" Type="http://schemas.openxmlformats.org/officeDocument/2006/relationships/image" Target="../media/image5.png"/><Relationship Id="rId19" Type="http://schemas.microsoft.com/office/2007/relationships/hdphoto" Target="../media/hdphoto9.wdp"/><Relationship Id="rId31" Type="http://schemas.microsoft.com/office/2007/relationships/hdphoto" Target="../media/hdphoto15.wdp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7.png"/><Relationship Id="rId22" Type="http://schemas.openxmlformats.org/officeDocument/2006/relationships/image" Target="../media/image11.png"/><Relationship Id="rId27" Type="http://schemas.microsoft.com/office/2007/relationships/hdphoto" Target="../media/hdphoto13.wdp"/><Relationship Id="rId30" Type="http://schemas.openxmlformats.org/officeDocument/2006/relationships/image" Target="../media/image15.png"/><Relationship Id="rId35" Type="http://schemas.microsoft.com/office/2007/relationships/hdphoto" Target="../media/hdphoto17.wdp"/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12" Type="http://schemas.openxmlformats.org/officeDocument/2006/relationships/image" Target="../media/image6.png"/><Relationship Id="rId17" Type="http://schemas.microsoft.com/office/2007/relationships/hdphoto" Target="../media/hdphoto8.wdp"/><Relationship Id="rId25" Type="http://schemas.microsoft.com/office/2007/relationships/hdphoto" Target="../media/hdphoto12.wdp"/><Relationship Id="rId33" Type="http://schemas.microsoft.com/office/2007/relationships/hdphoto" Target="../media/hdphoto16.wdp"/><Relationship Id="rId38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2.wdp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3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4.wdp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ichael Scott Image">
            <a:extLst>
              <a:ext uri="{FF2B5EF4-FFF2-40B4-BE49-F238E27FC236}">
                <a16:creationId xmlns:a16="http://schemas.microsoft.com/office/drawing/2014/main" id="{AA4651A2-222A-C46E-E5B2-BDA5ACD836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10" b="98649" l="3704" r="97980">
                        <a14:foregroundMark x1="28283" y1="48649" x2="337" y2="64640"/>
                        <a14:foregroundMark x1="337" y1="64640" x2="98316" y2="68919"/>
                        <a14:foregroundMark x1="98316" y1="68919" x2="80808" y2="61036"/>
                        <a14:foregroundMark x1="80808" y1="61036" x2="60606" y2="57883"/>
                        <a14:foregroundMark x1="23906" y1="77928" x2="23906" y2="77928"/>
                        <a14:foregroundMark x1="7407" y1="60135" x2="0" y2="76351"/>
                        <a14:foregroundMark x1="0" y1="76351" x2="673" y2="89865"/>
                        <a14:foregroundMark x1="673" y1="89865" x2="10101" y2="99550"/>
                        <a14:foregroundMark x1="10101" y1="99550" x2="39057" y2="91441"/>
                        <a14:foregroundMark x1="39057" y1="91441" x2="42088" y2="79505"/>
                        <a14:foregroundMark x1="42088" y1="79505" x2="32660" y2="66892"/>
                        <a14:foregroundMark x1="32660" y1="66892" x2="32660" y2="66892"/>
                        <a14:foregroundMark x1="67003" y1="67793" x2="56229" y2="78153"/>
                        <a14:foregroundMark x1="56229" y1="78153" x2="51515" y2="97748"/>
                        <a14:foregroundMark x1="51515" y1="97748" x2="88552" y2="96396"/>
                        <a14:foregroundMark x1="88552" y1="96396" x2="98316" y2="77703"/>
                        <a14:foregroundMark x1="98316" y1="77703" x2="91246" y2="67342"/>
                        <a14:foregroundMark x1="91246" y1="67342" x2="91246" y2="67342"/>
                        <a14:foregroundMark x1="75084" y1="69144" x2="54209" y2="88739"/>
                        <a14:foregroundMark x1="54209" y1="88739" x2="13131" y2="93468"/>
                        <a14:foregroundMark x1="13131" y1="93468" x2="4040" y2="79955"/>
                        <a14:foregroundMark x1="4040" y1="79955" x2="14141" y2="67117"/>
                        <a14:foregroundMark x1="14141" y1="67117" x2="28956" y2="64865"/>
                        <a14:foregroundMark x1="51178" y1="91216" x2="79461" y2="98649"/>
                        <a14:foregroundMark x1="79461" y1="98649" x2="89562" y2="82207"/>
                        <a14:foregroundMark x1="89562" y1="82207" x2="71380" y2="77703"/>
                        <a14:foregroundMark x1="71380" y1="77703" x2="71044" y2="7747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403" b="24704"/>
          <a:stretch/>
        </p:blipFill>
        <p:spPr bwMode="auto">
          <a:xfrm>
            <a:off x="137673" y="115397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wight Schrute Image">
            <a:extLst>
              <a:ext uri="{FF2B5EF4-FFF2-40B4-BE49-F238E27FC236}">
                <a16:creationId xmlns:a16="http://schemas.microsoft.com/office/drawing/2014/main" id="{DD7AD4BE-1AD0-10E1-739E-3D9212C0BC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108" b="99550" l="0" r="99327">
                        <a14:foregroundMark x1="35017" y1="60135" x2="15152" y2="64640"/>
                        <a14:foregroundMark x1="15152" y1="64640" x2="0" y2="78378"/>
                        <a14:foregroundMark x1="88025" y1="65544" x2="99663" y2="70270"/>
                        <a14:foregroundMark x1="71380" y1="58784" x2="74952" y2="60235"/>
                        <a14:foregroundMark x1="98653" y1="70946" x2="79461" y2="83333"/>
                        <a14:foregroundMark x1="79461" y1="83333" x2="56229" y2="84459"/>
                        <a14:foregroundMark x1="56229" y1="84459" x2="52189" y2="82432"/>
                        <a14:foregroundMark x1="59933" y1="85811" x2="79461" y2="96847"/>
                        <a14:foregroundMark x1="79461" y1="96847" x2="98990" y2="94595"/>
                        <a14:foregroundMark x1="98990" y1="94595" x2="98990" y2="94595"/>
                        <a14:foregroundMark x1="39394" y1="62613" x2="17508" y2="68919"/>
                        <a14:foregroundMark x1="17508" y1="68919" x2="13805" y2="81982"/>
                        <a14:foregroundMark x1="13805" y1="81982" x2="30303" y2="90766"/>
                        <a14:foregroundMark x1="30303" y1="90766" x2="49495" y2="90766"/>
                        <a14:foregroundMark x1="49495" y1="90766" x2="60606" y2="81532"/>
                        <a14:foregroundMark x1="60606" y1="81532" x2="44781" y2="66667"/>
                        <a14:foregroundMark x1="46465" y1="83784" x2="46465" y2="83784"/>
                        <a14:foregroundMark x1="26263" y1="85586" x2="36027" y2="96622"/>
                        <a14:foregroundMark x1="36027" y1="96622" x2="33333" y2="99550"/>
                        <a14:foregroundMark x1="34343" y1="11261" x2="53872" y2="8108"/>
                        <a14:foregroundMark x1="53872" y1="8108" x2="67003" y2="10360"/>
                        <a14:backgroundMark x1="80471" y1="61937" x2="80471" y2="61937"/>
                        <a14:backgroundMark x1="81145" y1="63063" x2="81145" y2="63063"/>
                        <a14:backgroundMark x1="75084" y1="60135" x2="89226" y2="6464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411" b="27698"/>
          <a:stretch/>
        </p:blipFill>
        <p:spPr bwMode="auto">
          <a:xfrm>
            <a:off x="-59275" y="1754286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am Beesly Halpert Image">
            <a:extLst>
              <a:ext uri="{FF2B5EF4-FFF2-40B4-BE49-F238E27FC236}">
                <a16:creationId xmlns:a16="http://schemas.microsoft.com/office/drawing/2014/main" id="{930FA54B-52EA-C8A6-70D8-5778239030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081" b="98874" l="337" r="98316">
                        <a14:foregroundMark x1="31987" y1="12387" x2="46801" y2="4505"/>
                        <a14:foregroundMark x1="46801" y1="4505" x2="69360" y2="8784"/>
                        <a14:foregroundMark x1="69360" y1="8784" x2="70370" y2="11937"/>
                        <a14:foregroundMark x1="32323" y1="53829" x2="73401" y2="59685"/>
                        <a14:foregroundMark x1="73401" y1="59685" x2="85185" y2="75450"/>
                        <a14:foregroundMark x1="85185" y1="75450" x2="69024" y2="94144"/>
                        <a14:foregroundMark x1="69024" y1="94144" x2="61279" y2="98874"/>
                        <a14:foregroundMark x1="35690" y1="57658" x2="42088" y2="76126"/>
                        <a14:foregroundMark x1="42088" y1="76126" x2="65657" y2="80405"/>
                        <a14:foregroundMark x1="32660" y1="60135" x2="13805" y2="59910"/>
                        <a14:foregroundMark x1="13805" y1="59910" x2="673" y2="62162"/>
                        <a14:foregroundMark x1="96130" y1="62838" x2="97376" y2="63060"/>
                        <a14:foregroundMark x1="83502" y1="60586" x2="96130" y2="62838"/>
                        <a14:foregroundMark x1="40741" y1="6081" x2="56229" y2="6532"/>
                        <a14:backgroundMark x1="97643" y1="62838" x2="97643" y2="62838"/>
                        <a14:backgroundMark x1="97643" y1="62838" x2="99663" y2="632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56" b="29752"/>
          <a:stretch/>
        </p:blipFill>
        <p:spPr bwMode="auto">
          <a:xfrm>
            <a:off x="306881" y="2308307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Jim Halpert Image">
            <a:extLst>
              <a:ext uri="{FF2B5EF4-FFF2-40B4-BE49-F238E27FC236}">
                <a16:creationId xmlns:a16="http://schemas.microsoft.com/office/drawing/2014/main" id="{DAEC6E13-BDCD-B093-31E1-13DBAAE217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10" b="99099" l="0" r="89899">
                        <a14:foregroundMark x1="9199" y1="54626" x2="0" y2="58333"/>
                        <a14:foregroundMark x1="26263" y1="47748" x2="21611" y2="49623"/>
                        <a14:foregroundMark x1="53872" y1="59685" x2="74074" y2="93243"/>
                        <a14:foregroundMark x1="74074" y1="93243" x2="74411" y2="99099"/>
                        <a14:backgroundMark x1="20875" y1="49099" x2="8081" y2="538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218" b="24890"/>
          <a:stretch/>
        </p:blipFill>
        <p:spPr bwMode="auto">
          <a:xfrm>
            <a:off x="129775" y="2903232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Kelly Kapoor Image">
            <a:extLst>
              <a:ext uri="{FF2B5EF4-FFF2-40B4-BE49-F238E27FC236}">
                <a16:creationId xmlns:a16="http://schemas.microsoft.com/office/drawing/2014/main" id="{B6D52297-0831-16BB-3EF6-C6444A717F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910" b="98649" l="5051" r="99327">
                        <a14:foregroundMark x1="31650" y1="55856" x2="12795" y2="59234"/>
                        <a14:foregroundMark x1="12795" y1="59234" x2="5387" y2="71622"/>
                        <a14:foregroundMark x1="5387" y1="71622" x2="5387" y2="72072"/>
                        <a14:foregroundMark x1="99094" y1="62552" x2="99327" y2="62613"/>
                        <a14:foregroundMark x1="88579" y1="59784" x2="96374" y2="61836"/>
                        <a14:foregroundMark x1="78788" y1="57207" x2="83066" y2="58333"/>
                        <a14:foregroundMark x1="79075" y1="58333" x2="81818" y2="57883"/>
                        <a14:foregroundMark x1="63973" y1="60811" x2="79075" y2="58333"/>
                        <a14:foregroundMark x1="88706" y1="59655" x2="96621" y2="61691"/>
                        <a14:foregroundMark x1="81818" y1="57883" x2="83154" y2="58227"/>
                        <a14:foregroundMark x1="99266" y1="62613" x2="93266" y2="84910"/>
                        <a14:foregroundMark x1="99327" y1="62387" x2="99266" y2="62613"/>
                        <a14:foregroundMark x1="93266" y1="84910" x2="67003" y2="95045"/>
                        <a14:foregroundMark x1="67003" y1="95045" x2="35690" y2="95495"/>
                        <a14:foregroundMark x1="35690" y1="95495" x2="27946" y2="88288"/>
                        <a14:foregroundMark x1="30303" y1="75450" x2="38384" y2="91216"/>
                        <a14:foregroundMark x1="38384" y1="91216" x2="41414" y2="92117"/>
                        <a14:foregroundMark x1="29966" y1="83559" x2="54209" y2="62613"/>
                        <a14:foregroundMark x1="54209" y1="62613" x2="77229" y2="64255"/>
                        <a14:foregroundMark x1="80019" y1="65076" x2="95960" y2="84009"/>
                        <a14:foregroundMark x1="87879" y1="73874" x2="70034" y2="69369"/>
                        <a14:foregroundMark x1="70034" y1="69369" x2="52189" y2="72297"/>
                        <a14:foregroundMark x1="52189" y1="72297" x2="44444" y2="75225"/>
                        <a14:foregroundMark x1="36364" y1="90090" x2="87205" y2="77027"/>
                        <a14:foregroundMark x1="5051" y1="75676" x2="5724" y2="95721"/>
                        <a14:foregroundMark x1="5724" y1="95721" x2="29293" y2="98649"/>
                        <a14:foregroundMark x1="29293" y1="98649" x2="45455" y2="93243"/>
                        <a14:backgroundMark x1="96970" y1="61486" x2="98990" y2="62613"/>
                        <a14:backgroundMark x1="99327" y1="61937" x2="99327" y2="61937"/>
                        <a14:backgroundMark x1="99327" y1="62613" x2="99327" y2="62613"/>
                        <a14:backgroundMark x1="82828" y1="58333" x2="82828" y2="58333"/>
                        <a14:backgroundMark x1="82828" y1="58559" x2="89562" y2="587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086" b="24022"/>
          <a:stretch/>
        </p:blipFill>
        <p:spPr bwMode="auto">
          <a:xfrm>
            <a:off x="334621" y="2231266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Phyllis Vance Image">
            <a:extLst>
              <a:ext uri="{FF2B5EF4-FFF2-40B4-BE49-F238E27FC236}">
                <a16:creationId xmlns:a16="http://schemas.microsoft.com/office/drawing/2014/main" id="{19638E26-E33C-AC58-0C5F-51BB559E21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9910" b="99550" l="673" r="97980">
                        <a14:foregroundMark x1="86076" y1="54094" x2="87542" y2="75676"/>
                        <a14:foregroundMark x1="87542" y1="75676" x2="63300" y2="83108"/>
                        <a14:foregroundMark x1="63300" y1="83108" x2="54882" y2="82432"/>
                        <a14:foregroundMark x1="88552" y1="54279" x2="98653" y2="54730"/>
                        <a14:foregroundMark x1="92929" y1="58108" x2="93939" y2="75225"/>
                        <a14:foregroundMark x1="93939" y1="75225" x2="74747" y2="83108"/>
                        <a14:foregroundMark x1="74747" y1="83108" x2="68687" y2="83108"/>
                        <a14:foregroundMark x1="75084" y1="79279" x2="67677" y2="99550"/>
                        <a14:foregroundMark x1="13131" y1="61486" x2="5423" y2="65946"/>
                        <a14:backgroundMark x1="5051" y1="65766" x2="0" y2="69595"/>
                        <a14:backgroundMark x1="85522" y1="50000" x2="89562" y2="518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" t="9173" r="-41" b="23935"/>
          <a:stretch/>
        </p:blipFill>
        <p:spPr bwMode="auto">
          <a:xfrm>
            <a:off x="648009" y="2297304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Andy Bernard Image">
            <a:extLst>
              <a:ext uri="{FF2B5EF4-FFF2-40B4-BE49-F238E27FC236}">
                <a16:creationId xmlns:a16="http://schemas.microsoft.com/office/drawing/2014/main" id="{A935684C-19D8-91A3-371B-34D3D17C66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6757" b="99775" l="2357" r="97980">
                        <a14:foregroundMark x1="36364" y1="10811" x2="50892" y2="6051"/>
                        <a14:foregroundMark x1="65828" y1="8769" x2="69360" y2="9685"/>
                        <a14:foregroundMark x1="57625" y1="6641" x2="63532" y2="8173"/>
                        <a14:foregroundMark x1="69456" y1="9910" x2="70034" y2="11261"/>
                        <a14:foregroundMark x1="69360" y1="9685" x2="69456" y2="9910"/>
                        <a14:foregroundMark x1="32660" y1="43468" x2="30162" y2="43755"/>
                        <a14:foregroundMark x1="8833" y1="51558" x2="3704" y2="64189"/>
                        <a14:foregroundMark x1="3704" y1="64189" x2="31313" y2="80180"/>
                        <a14:foregroundMark x1="31313" y1="80180" x2="50168" y2="73423"/>
                        <a14:foregroundMark x1="50168" y1="73423" x2="49495" y2="54730"/>
                        <a14:foregroundMark x1="61616" y1="48198" x2="63903" y2="48440"/>
                        <a14:foregroundMark x1="82148" y1="50946" x2="94613" y2="57658"/>
                        <a14:foregroundMark x1="94613" y1="57658" x2="96296" y2="72072"/>
                        <a14:foregroundMark x1="96296" y1="72072" x2="74411" y2="84234"/>
                        <a14:foregroundMark x1="19677" y1="47492" x2="14014" y2="48796"/>
                        <a14:foregroundMark x1="11775" y1="51055" x2="37710" y2="67568"/>
                        <a14:foregroundMark x1="37710" y1="67568" x2="44108" y2="66441"/>
                        <a14:foregroundMark x1="57239" y1="48423" x2="63154" y2="49137"/>
                        <a14:foregroundMark x1="80754" y1="52243" x2="93266" y2="57883"/>
                        <a14:foregroundMark x1="93266" y1="57883" x2="61616" y2="75225"/>
                        <a14:foregroundMark x1="61616" y1="75225" x2="33333" y2="75676"/>
                        <a14:foregroundMark x1="33333" y1="75676" x2="31313" y2="75225"/>
                        <a14:foregroundMark x1="33333" y1="76577" x2="65993" y2="63514"/>
                        <a14:foregroundMark x1="65993" y1="63514" x2="64018" y2="54705"/>
                        <a14:foregroundMark x1="62385" y1="49851" x2="58586" y2="48874"/>
                        <a14:foregroundMark x1="82828" y1="68694" x2="82828" y2="68694"/>
                        <a14:foregroundMark x1="73737" y1="75450" x2="73737" y2="75450"/>
                        <a14:foregroundMark x1="69024" y1="79955" x2="69024" y2="79955"/>
                        <a14:foregroundMark x1="48485" y1="72072" x2="65993" y2="85586"/>
                        <a14:foregroundMark x1="65993" y1="85586" x2="87542" y2="89414"/>
                        <a14:foregroundMark x1="87542" y1="89414" x2="89562" y2="88288"/>
                        <a14:foregroundMark x1="96970" y1="71171" x2="86195" y2="84234"/>
                        <a14:foregroundMark x1="86195" y1="84234" x2="98653" y2="93468"/>
                        <a14:foregroundMark x1="98316" y1="91441" x2="4377" y2="80405"/>
                        <a14:foregroundMark x1="4377" y1="80405" x2="4377" y2="80631"/>
                        <a14:foregroundMark x1="43434" y1="92342" x2="2357" y2="91667"/>
                        <a14:foregroundMark x1="2357" y1="91667" x2="2357" y2="91667"/>
                        <a14:foregroundMark x1="37037" y1="88739" x2="88889" y2="98649"/>
                        <a14:foregroundMark x1="88889" y1="98649" x2="92929" y2="99775"/>
                        <a14:foregroundMark x1="57774" y1="6803" x2="59259" y2="6757"/>
                        <a14:foregroundMark x1="44781" y1="7207" x2="50868" y2="7018"/>
                        <a14:backgroundMark x1="27946" y1="40315" x2="13468" y2="31306"/>
                        <a14:backgroundMark x1="13468" y1="31306" x2="6734" y2="44820"/>
                        <a14:backgroundMark x1="6734" y1="44820" x2="17508" y2="45270"/>
                        <a14:backgroundMark x1="25589" y1="30856" x2="25589" y2="30856"/>
                        <a14:backgroundMark x1="28620" y1="26126" x2="28620" y2="26126"/>
                        <a14:backgroundMark x1="64646" y1="47748" x2="83165" y2="50000"/>
                        <a14:backgroundMark x1="25589" y1="41892" x2="16162" y2="44820"/>
                        <a14:backgroundMark x1="64646" y1="7207" x2="62290" y2="6532"/>
                        <a14:backgroundMark x1="52189" y1="5631" x2="53535" y2="5631"/>
                        <a14:backgroundMark x1="56902" y1="5856" x2="50505" y2="5631"/>
                        <a14:backgroundMark x1="71044" y1="9910" x2="71044" y2="991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" t="5092" r="-41" b="28016"/>
          <a:stretch/>
        </p:blipFill>
        <p:spPr bwMode="auto">
          <a:xfrm>
            <a:off x="648009" y="1992776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Darryl Philbin Image">
            <a:extLst>
              <a:ext uri="{FF2B5EF4-FFF2-40B4-BE49-F238E27FC236}">
                <a16:creationId xmlns:a16="http://schemas.microsoft.com/office/drawing/2014/main" id="{FE7D7A2F-2F12-EB64-78CC-40E7E66E76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7658" b="99550" l="337" r="98653">
                        <a14:foregroundMark x1="32323" y1="10586" x2="51515" y2="7658"/>
                        <a14:foregroundMark x1="51515" y1="7658" x2="67340" y2="11486"/>
                        <a14:foregroundMark x1="28283" y1="38964" x2="21625" y2="41446"/>
                        <a14:foregroundMark x1="9741" y1="48840" x2="26599" y2="67568"/>
                        <a14:foregroundMark x1="26599" y1="67568" x2="48822" y2="63288"/>
                        <a14:foregroundMark x1="48822" y1="63288" x2="49832" y2="62387"/>
                        <a14:foregroundMark x1="72391" y1="38514" x2="90572" y2="42793"/>
                        <a14:foregroundMark x1="90572" y1="42793" x2="92929" y2="57432"/>
                        <a14:foregroundMark x1="92929" y1="57432" x2="73064" y2="58559"/>
                        <a14:foregroundMark x1="73064" y1="58559" x2="55892" y2="55856"/>
                        <a14:foregroundMark x1="91919" y1="45270" x2="95623" y2="62387"/>
                        <a14:foregroundMark x1="95623" y1="62387" x2="71044" y2="79730"/>
                        <a14:foregroundMark x1="43771" y1="71396" x2="59933" y2="76577"/>
                        <a14:foregroundMark x1="59933" y1="76577" x2="82828" y2="74099"/>
                        <a14:foregroundMark x1="31313" y1="69820" x2="4377" y2="77928"/>
                        <a14:foregroundMark x1="7643" y1="48317" x2="337" y2="50676"/>
                        <a14:foregroundMark x1="8618" y1="48002" x2="8054" y2="48184"/>
                        <a14:foregroundMark x1="39057" y1="75225" x2="51852" y2="97973"/>
                        <a14:foregroundMark x1="51852" y1="97973" x2="49832" y2="99550"/>
                        <a14:foregroundMark x1="64646" y1="84009" x2="80471" y2="95946"/>
                        <a14:foregroundMark x1="80471" y1="95946" x2="98653" y2="97523"/>
                        <a14:foregroundMark x1="72727" y1="77027" x2="72054" y2="75450"/>
                        <a14:foregroundMark x1="35354" y1="70495" x2="26936" y2="72072"/>
                        <a14:foregroundMark x1="61953" y1="77477" x2="61953" y2="77477"/>
                        <a14:foregroundMark x1="69697" y1="79054" x2="57239" y2="77027"/>
                        <a14:foregroundMark x1="30303" y1="73423" x2="30303" y2="73423"/>
                        <a14:backgroundMark x1="22222" y1="41892" x2="7071" y2="46847"/>
                        <a14:backgroundMark x1="7071" y1="46847" x2="6397" y2="46622"/>
                        <a14:backgroundMark x1="72391" y1="12613" x2="72054" y2="10811"/>
                        <a14:backgroundMark x1="75421" y1="13964" x2="75421" y2="139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65" b="27843"/>
          <a:stretch/>
        </p:blipFill>
        <p:spPr bwMode="auto">
          <a:xfrm>
            <a:off x="458576" y="2250656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Oscar Martinez Image">
            <a:extLst>
              <a:ext uri="{FF2B5EF4-FFF2-40B4-BE49-F238E27FC236}">
                <a16:creationId xmlns:a16="http://schemas.microsoft.com/office/drawing/2014/main" id="{39EFE5D6-B4F0-FA28-6573-79B79FBFE0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5856" b="94820" l="337" r="89899">
                        <a14:foregroundMark x1="37374" y1="10586" x2="55892" y2="6306"/>
                        <a14:foregroundMark x1="55892" y1="6306" x2="43434" y2="12838"/>
                        <a14:foregroundMark x1="3785" y1="47557" x2="337" y2="49324"/>
                        <a14:foregroundMark x1="26263" y1="36036" x2="8325" y2="45230"/>
                        <a14:foregroundMark x1="68004" y1="54095" x2="68425" y2="54531"/>
                        <a14:foregroundMark x1="66451" y1="64978" x2="51515" y2="76351"/>
                        <a14:foregroundMark x1="51515" y1="76351" x2="20875" y2="81306"/>
                        <a14:foregroundMark x1="20875" y1="81306" x2="1010" y2="75901"/>
                        <a14:foregroundMark x1="34343" y1="47748" x2="18182" y2="42568"/>
                        <a14:foregroundMark x1="18182" y1="42568" x2="8954" y2="45747"/>
                        <a14:foregroundMark x1="8876" y1="51065" x2="31313" y2="59234"/>
                        <a14:foregroundMark x1="4714" y1="49550" x2="7386" y2="50523"/>
                        <a14:foregroundMark x1="72985" y1="63483" x2="82155" y2="72523"/>
                        <a14:foregroundMark x1="82155" y1="72523" x2="85859" y2="94820"/>
                        <a14:foregroundMark x1="84175" y1="92342" x2="5387" y2="93468"/>
                        <a14:foregroundMark x1="5387" y1="93468" x2="5387" y2="93468"/>
                        <a14:backgroundMark x1="75421" y1="30856" x2="69024" y2="41667"/>
                        <a14:backgroundMark x1="69024" y1="41667" x2="69697" y2="54054"/>
                        <a14:backgroundMark x1="69697" y1="54054" x2="77104" y2="61937"/>
                        <a14:backgroundMark x1="6734" y1="43919" x2="1010" y2="452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571" b="28537"/>
          <a:stretch/>
        </p:blipFill>
        <p:spPr bwMode="auto">
          <a:xfrm>
            <a:off x="429206" y="1649105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Angela Martin Image">
            <a:extLst>
              <a:ext uri="{FF2B5EF4-FFF2-40B4-BE49-F238E27FC236}">
                <a16:creationId xmlns:a16="http://schemas.microsoft.com/office/drawing/2014/main" id="{B17F881F-98A1-2286-D473-026BE4D3AA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9910" b="99099" l="337" r="98316">
                        <a14:foregroundMark x1="60269" y1="11036" x2="40741" y2="10360"/>
                        <a14:foregroundMark x1="40741" y1="10360" x2="26599" y2="19820"/>
                        <a14:foregroundMark x1="26599" y1="19820" x2="26263" y2="23874"/>
                        <a14:foregroundMark x1="26263" y1="23874" x2="26263" y2="57207"/>
                        <a14:foregroundMark x1="26599" y1="56757" x2="7071" y2="61486"/>
                        <a14:foregroundMark x1="7071" y1="61486" x2="673" y2="78829"/>
                        <a14:foregroundMark x1="77104" y1="58784" x2="97980" y2="63288"/>
                        <a14:foregroundMark x1="97980" y1="63288" x2="70034" y2="81532"/>
                        <a14:foregroundMark x1="70034" y1="81532" x2="48148" y2="87613"/>
                        <a14:foregroundMark x1="45455" y1="75676" x2="673" y2="95946"/>
                        <a14:foregroundMark x1="55892" y1="80631" x2="96970" y2="95946"/>
                        <a14:foregroundMark x1="84175" y1="83108" x2="85185" y2="82883"/>
                        <a14:foregroundMark x1="90236" y1="69369" x2="90236" y2="84009"/>
                        <a14:foregroundMark x1="90236" y1="84009" x2="89899" y2="84234"/>
                        <a14:foregroundMark x1="92256" y1="67117" x2="98653" y2="70946"/>
                        <a14:foregroundMark x1="85859" y1="91667" x2="29966" y2="97072"/>
                        <a14:foregroundMark x1="29966" y1="97072" x2="13131" y2="94595"/>
                        <a14:foregroundMark x1="13805" y1="97523" x2="4040" y2="97523"/>
                        <a14:foregroundMark x1="98316" y1="84910" x2="90236" y2="98649"/>
                        <a14:foregroundMark x1="90236" y1="98649" x2="88552" y2="99324"/>
                        <a14:foregroundMark x1="91246" y1="98198" x2="94949" y2="88739"/>
                        <a14:foregroundMark x1="98316" y1="87387" x2="97643" y2="98198"/>
                        <a14:backgroundMark x1="71044" y1="13514" x2="81818" y2="24775"/>
                        <a14:backgroundMark x1="81818" y1="24775" x2="85522" y2="132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697" b="25411"/>
          <a:stretch/>
        </p:blipFill>
        <p:spPr bwMode="auto">
          <a:xfrm>
            <a:off x="613715" y="1595897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Ryan Howard Image">
            <a:extLst>
              <a:ext uri="{FF2B5EF4-FFF2-40B4-BE49-F238E27FC236}">
                <a16:creationId xmlns:a16="http://schemas.microsoft.com/office/drawing/2014/main" id="{C337E87D-BBB8-8D37-7B91-6651808EF2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2"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ackgroundRemoval t="8784" b="99550" l="673" r="99327">
                        <a14:foregroundMark x1="35690" y1="11486" x2="52525" y2="8784"/>
                        <a14:foregroundMark x1="52525" y1="8784" x2="56566" y2="10135"/>
                        <a14:foregroundMark x1="38047" y1="62162" x2="0" y2="68243"/>
                        <a14:foregroundMark x1="0" y1="68243" x2="12121" y2="87613"/>
                        <a14:foregroundMark x1="12121" y1="87613" x2="20202" y2="92342"/>
                        <a14:foregroundMark x1="90354" y1="68862" x2="90909" y2="69144"/>
                        <a14:foregroundMark x1="72727" y1="59910" x2="78281" y2="62731"/>
                        <a14:foregroundMark x1="92578" y1="73652" x2="99663" y2="92793"/>
                        <a14:foregroundMark x1="90909" y1="69144" x2="91253" y2="70072"/>
                        <a14:foregroundMark x1="95286" y1="81306" x2="55219" y2="89865"/>
                        <a14:foregroundMark x1="5387" y1="67568" x2="1010" y2="85360"/>
                        <a14:foregroundMark x1="47811" y1="74775" x2="43434" y2="89640"/>
                        <a14:foregroundMark x1="43434" y1="89640" x2="43098" y2="89640"/>
                        <a14:foregroundMark x1="43771" y1="90991" x2="38721" y2="99550"/>
                        <a14:backgroundMark x1="78788" y1="62613" x2="85522" y2="65315"/>
                        <a14:backgroundMark x1="84848" y1="66441" x2="84848" y2="66441"/>
                        <a14:backgroundMark x1="89226" y1="67342" x2="82828" y2="65315"/>
                        <a14:backgroundMark x1="79798" y1="63288" x2="77778" y2="61937"/>
                        <a14:backgroundMark x1="20539" y1="28829" x2="20539" y2="288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154" b="26954"/>
          <a:stretch/>
        </p:blipFill>
        <p:spPr bwMode="auto">
          <a:xfrm>
            <a:off x="88078" y="2272109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Erin Hannon Image">
            <a:extLst>
              <a:ext uri="{FF2B5EF4-FFF2-40B4-BE49-F238E27FC236}">
                <a16:creationId xmlns:a16="http://schemas.microsoft.com/office/drawing/2014/main" id="{311D402E-AF11-5687-86F9-36D09E25AA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4">
            <a:extLst>
              <a:ext uri="{BEBA8EAE-BF5A-486C-A8C5-ECC9F3942E4B}">
                <a14:imgProps xmlns:a14="http://schemas.microsoft.com/office/drawing/2010/main">
                  <a14:imgLayer r:embed="rId25">
                    <a14:imgEffect>
                      <a14:backgroundRemoval t="6982" b="98423" l="9428" r="97980">
                        <a14:foregroundMark x1="37037" y1="10586" x2="56229" y2="7432"/>
                        <a14:foregroundMark x1="56229" y1="7432" x2="61279" y2="9459"/>
                        <a14:foregroundMark x1="22896" y1="58333" x2="16835" y2="74324"/>
                        <a14:foregroundMark x1="16835" y1="74324" x2="38721" y2="95270"/>
                        <a14:foregroundMark x1="72054" y1="56081" x2="94276" y2="58108"/>
                        <a14:foregroundMark x1="94276" y1="58108" x2="97980" y2="70721"/>
                        <a14:foregroundMark x1="97980" y1="70721" x2="83165" y2="80631"/>
                        <a14:foregroundMark x1="83165" y1="80631" x2="51178" y2="84685"/>
                        <a14:foregroundMark x1="51178" y1="84685" x2="37374" y2="81532"/>
                        <a14:foregroundMark x1="75421" y1="66892" x2="75421" y2="66892"/>
                        <a14:foregroundMark x1="92929" y1="65991" x2="47138" y2="67117"/>
                        <a14:foregroundMark x1="47138" y1="67117" x2="54545" y2="75450"/>
                        <a14:foregroundMark x1="43771" y1="70270" x2="19529" y2="76351"/>
                        <a14:foregroundMark x1="19529" y1="76351" x2="19529" y2="76351"/>
                        <a14:foregroundMark x1="20202" y1="77477" x2="16498" y2="92568"/>
                        <a14:foregroundMark x1="57239" y1="85360" x2="48485" y2="90315"/>
                        <a14:foregroundMark x1="70370" y1="83333" x2="52525" y2="91667"/>
                        <a14:foregroundMark x1="52525" y1="91667" x2="50505" y2="91441"/>
                        <a14:foregroundMark x1="41414" y1="92793" x2="23906" y2="96622"/>
                        <a14:foregroundMark x1="23906" y1="96622" x2="21212" y2="98423"/>
                        <a14:backgroundMark x1="75421" y1="20270" x2="76094" y2="22072"/>
                        <a14:backgroundMark x1="76094" y1="22297" x2="75758" y2="245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154" b="26954"/>
          <a:stretch/>
        </p:blipFill>
        <p:spPr bwMode="auto">
          <a:xfrm>
            <a:off x="-39433" y="1801369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Toby Flenderson Image">
            <a:extLst>
              <a:ext uri="{FF2B5EF4-FFF2-40B4-BE49-F238E27FC236}">
                <a16:creationId xmlns:a16="http://schemas.microsoft.com/office/drawing/2014/main" id="{534AF739-5D9E-7595-EEC9-75469D68FB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6">
            <a:extLst>
              <a:ext uri="{BEBA8EAE-BF5A-486C-A8C5-ECC9F3942E4B}">
                <a14:imgProps xmlns:a14="http://schemas.microsoft.com/office/drawing/2010/main">
                  <a14:imgLayer r:embed="rId27">
                    <a14:imgEffect>
                      <a14:backgroundRemoval t="9910" b="95721" l="3704" r="99327">
                        <a14:foregroundMark x1="38721" y1="52027" x2="4714" y2="77252"/>
                        <a14:foregroundMark x1="4714" y1="77252" x2="3704" y2="81081"/>
                        <a14:foregroundMark x1="14815" y1="73423" x2="31987" y2="88739"/>
                        <a14:foregroundMark x1="72727" y1="51577" x2="99327" y2="59009"/>
                        <a14:foregroundMark x1="92929" y1="63063" x2="86869" y2="73874"/>
                        <a14:foregroundMark x1="86869" y1="73874" x2="69360" y2="88063"/>
                        <a14:foregroundMark x1="64646" y1="85811" x2="35354" y2="90315"/>
                        <a14:foregroundMark x1="30640" y1="91441" x2="6734" y2="957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330" b="24778"/>
          <a:stretch/>
        </p:blipFill>
        <p:spPr bwMode="auto">
          <a:xfrm>
            <a:off x="492870" y="2121716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28" descr="Stanley Hudson Image">
            <a:extLst>
              <a:ext uri="{FF2B5EF4-FFF2-40B4-BE49-F238E27FC236}">
                <a16:creationId xmlns:a16="http://schemas.microsoft.com/office/drawing/2014/main" id="{8F43E5B1-6911-A760-53B7-25F4678AD6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8">
            <a:extLst>
              <a:ext uri="{BEBA8EAE-BF5A-486C-A8C5-ECC9F3942E4B}">
                <a14:imgProps xmlns:a14="http://schemas.microsoft.com/office/drawing/2010/main">
                  <a14:imgLayer r:embed="rId29">
                    <a14:imgEffect>
                      <a14:backgroundRemoval t="9459" b="96622" l="337" r="99327">
                        <a14:foregroundMark x1="30303" y1="46847" x2="8418" y2="52252"/>
                        <a14:foregroundMark x1="2744" y1="56219" x2="1010" y2="57432"/>
                        <a14:foregroundMark x1="8418" y1="52252" x2="7917" y2="52603"/>
                        <a14:foregroundMark x1="82925" y1="47992" x2="83520" y2="48424"/>
                        <a14:foregroundMark x1="91816" y1="56779" x2="93266" y2="72297"/>
                        <a14:foregroundMark x1="93266" y1="72297" x2="92593" y2="72973"/>
                        <a14:foregroundMark x1="83502" y1="65315" x2="32997" y2="91216"/>
                        <a14:foregroundMark x1="15825" y1="58333" x2="16162" y2="77027"/>
                        <a14:foregroundMark x1="42761" y1="67342" x2="52862" y2="79730"/>
                        <a14:foregroundMark x1="71044" y1="85360" x2="99327" y2="95270"/>
                        <a14:foregroundMark x1="81818" y1="88739" x2="49495" y2="96622"/>
                        <a14:foregroundMark x1="49495" y1="96622" x2="45118" y2="96396"/>
                        <a14:foregroundMark x1="61279" y1="10586" x2="47138" y2="10811"/>
                        <a14:foregroundMark x1="43434" y1="10586" x2="59596" y2="9459"/>
                        <a14:backgroundMark x1="25253" y1="19820" x2="8754" y2="31081"/>
                        <a14:backgroundMark x1="8754" y1="31081" x2="10438" y2="8559"/>
                        <a14:backgroundMark x1="10438" y1="8559" x2="23232" y2="15541"/>
                        <a14:backgroundMark x1="81145" y1="23423" x2="80808" y2="35135"/>
                        <a14:backgroundMark x1="80808" y1="35135" x2="90236" y2="45270"/>
                        <a14:backgroundMark x1="90236" y1="45270" x2="97643" y2="48649"/>
                        <a14:backgroundMark x1="85859" y1="47072" x2="97306" y2="53604"/>
                        <a14:backgroundMark x1="4714" y1="51126" x2="0" y2="549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840" b="26268"/>
          <a:stretch/>
        </p:blipFill>
        <p:spPr bwMode="auto">
          <a:xfrm>
            <a:off x="519130" y="2058814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4" name="Picture 30" descr="Meredith Palmer Image">
            <a:extLst>
              <a:ext uri="{FF2B5EF4-FFF2-40B4-BE49-F238E27FC236}">
                <a16:creationId xmlns:a16="http://schemas.microsoft.com/office/drawing/2014/main" id="{A960C79E-7B45-6246-B62F-31CE2F1B7B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0">
            <a:extLst>
              <a:ext uri="{BEBA8EAE-BF5A-486C-A8C5-ECC9F3942E4B}">
                <a14:imgProps xmlns:a14="http://schemas.microsoft.com/office/drawing/2010/main">
                  <a14:imgLayer r:embed="rId31">
                    <a14:imgEffect>
                      <a14:backgroundRemoval t="6982" b="96847" l="4377" r="97980">
                        <a14:foregroundMark x1="38047" y1="10586" x2="56229" y2="7432"/>
                        <a14:foregroundMark x1="56229" y1="7432" x2="38047" y2="11261"/>
                        <a14:foregroundMark x1="38047" y1="11261" x2="38047" y2="11261"/>
                        <a14:foregroundMark x1="80135" y1="52703" x2="98316" y2="58784"/>
                        <a14:foregroundMark x1="98316" y1="58784" x2="83165" y2="70045"/>
                        <a14:foregroundMark x1="83165" y1="70045" x2="65657" y2="72523"/>
                        <a14:foregroundMark x1="29966" y1="52252" x2="11111" y2="56982"/>
                        <a14:foregroundMark x1="11111" y1="56982" x2="18182" y2="74324"/>
                        <a14:foregroundMark x1="18182" y1="74324" x2="53535" y2="87613"/>
                        <a14:foregroundMark x1="53535" y1="87613" x2="55219" y2="90541"/>
                        <a14:foregroundMark x1="7407" y1="58559" x2="10774" y2="79054"/>
                        <a14:foregroundMark x1="10774" y1="79054" x2="29293" y2="88288"/>
                        <a14:foregroundMark x1="29293" y1="88288" x2="31313" y2="88514"/>
                        <a14:foregroundMark x1="93939" y1="61712" x2="97980" y2="74324"/>
                        <a14:foregroundMark x1="97980" y1="74324" x2="79798" y2="82207"/>
                        <a14:foregroundMark x1="79798" y1="82207" x2="62963" y2="82883"/>
                        <a14:foregroundMark x1="79125" y1="79505" x2="87879" y2="96847"/>
                        <a14:foregroundMark x1="4377" y1="63514" x2="5051" y2="8964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041" b="28068"/>
          <a:stretch/>
        </p:blipFill>
        <p:spPr bwMode="auto">
          <a:xfrm>
            <a:off x="579421" y="1864053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Kevin Malone Image">
            <a:extLst>
              <a:ext uri="{FF2B5EF4-FFF2-40B4-BE49-F238E27FC236}">
                <a16:creationId xmlns:a16="http://schemas.microsoft.com/office/drawing/2014/main" id="{AD687916-F3C7-946E-5B4E-3B2146760E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2">
            <a:extLst>
              <a:ext uri="{BEBA8EAE-BF5A-486C-A8C5-ECC9F3942E4B}">
                <a14:imgProps xmlns:a14="http://schemas.microsoft.com/office/drawing/2010/main">
                  <a14:imgLayer r:embed="rId33">
                    <a14:imgEffect>
                      <a14:backgroundRemoval t="8784" b="93694" l="3704" r="95623">
                        <a14:foregroundMark x1="36364" y1="10586" x2="57239" y2="9009"/>
                        <a14:foregroundMark x1="57239" y1="9009" x2="59596" y2="10586"/>
                        <a14:foregroundMark x1="76016" y1="44740" x2="90572" y2="72297"/>
                        <a14:foregroundMark x1="90572" y1="72297" x2="90572" y2="73649"/>
                        <a14:foregroundMark x1="86869" y1="68694" x2="54882" y2="90991"/>
                        <a14:foregroundMark x1="36364" y1="39640" x2="4040" y2="51351"/>
                        <a14:foregroundMark x1="10774" y1="55405" x2="22559" y2="81757"/>
                        <a14:foregroundMark x1="30640" y1="52928" x2="30303" y2="75901"/>
                        <a14:foregroundMark x1="8754" y1="64189" x2="8754" y2="88514"/>
                        <a14:foregroundMark x1="11448" y1="93694" x2="29630" y2="86486"/>
                        <a14:foregroundMark x1="29630" y1="86486" x2="51852" y2="82658"/>
                        <a14:foregroundMark x1="51852" y1="82658" x2="55219" y2="83559"/>
                        <a14:foregroundMark x1="72054" y1="89640" x2="95623" y2="79955"/>
                        <a14:backgroundMark x1="74411" y1="36036" x2="84848" y2="39414"/>
                        <a14:backgroundMark x1="24579" y1="26126" x2="24916" y2="30180"/>
                        <a14:backgroundMark x1="96633" y1="41892" x2="96633" y2="418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093" b="27015"/>
          <a:stretch/>
        </p:blipFill>
        <p:spPr bwMode="auto">
          <a:xfrm>
            <a:off x="520282" y="2157914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8" name="Picture 34" descr="Creed Bratton Image">
            <a:extLst>
              <a:ext uri="{FF2B5EF4-FFF2-40B4-BE49-F238E27FC236}">
                <a16:creationId xmlns:a16="http://schemas.microsoft.com/office/drawing/2014/main" id="{CD152258-96CB-20CE-DAEE-BFA85809DF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4">
            <a:extLst>
              <a:ext uri="{BEBA8EAE-BF5A-486C-A8C5-ECC9F3942E4B}">
                <a14:imgProps xmlns:a14="http://schemas.microsoft.com/office/drawing/2010/main">
                  <a14:imgLayer r:embed="rId35">
                    <a14:imgEffect>
                      <a14:backgroundRemoval t="5631" b="99324" l="4040" r="96970">
                        <a14:foregroundMark x1="27273" y1="11261" x2="42761" y2="5631"/>
                        <a14:foregroundMark x1="42761" y1="5631" x2="61953" y2="12162"/>
                        <a14:foregroundMark x1="67340" y1="51126" x2="89562" y2="52252"/>
                        <a14:foregroundMark x1="87542" y1="50901" x2="96970" y2="58559"/>
                        <a14:foregroundMark x1="91582" y1="56757" x2="86869" y2="91667"/>
                        <a14:foregroundMark x1="72054" y1="79730" x2="18519" y2="93468"/>
                        <a14:foregroundMark x1="18519" y1="93468" x2="17508" y2="93468"/>
                        <a14:foregroundMark x1="23906" y1="50000" x2="4377" y2="74324"/>
                        <a14:foregroundMark x1="30303" y1="52703" x2="23906" y2="87162"/>
                        <a14:foregroundMark x1="48148" y1="68468" x2="48148" y2="68468"/>
                        <a14:foregroundMark x1="36364" y1="62613" x2="71380" y2="85811"/>
                        <a14:foregroundMark x1="71380" y1="85811" x2="76431" y2="99324"/>
                        <a14:foregroundMark x1="76431" y1="99324" x2="76431" y2="99324"/>
                        <a14:foregroundMark x1="33333" y1="97523" x2="11111" y2="9819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397" b="28711"/>
          <a:stretch/>
        </p:blipFill>
        <p:spPr bwMode="auto">
          <a:xfrm>
            <a:off x="129775" y="1805274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0" name="Picture 36" descr="Gabe Lewis | Dunderpedia: The Office Wiki | Fandom">
            <a:extLst>
              <a:ext uri="{FF2B5EF4-FFF2-40B4-BE49-F238E27FC236}">
                <a16:creationId xmlns:a16="http://schemas.microsoft.com/office/drawing/2014/main" id="{37787454-3A95-7CAA-FD3E-60807F6464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6">
            <a:extLst>
              <a:ext uri="{BEBA8EAE-BF5A-486C-A8C5-ECC9F3942E4B}">
                <a14:imgProps xmlns:a14="http://schemas.microsoft.com/office/drawing/2010/main">
                  <a14:imgLayer r:embed="rId37">
                    <a14:imgEffect>
                      <a14:backgroundRemoval t="5278" b="99444" l="3056" r="97500">
                        <a14:foregroundMark x1="37778" y1="11111" x2="52500" y2="5278"/>
                        <a14:foregroundMark x1="52500" y1="5278" x2="63889" y2="12222"/>
                        <a14:foregroundMark x1="38611" y1="59722" x2="11667" y2="94167"/>
                        <a14:foregroundMark x1="11667" y1="94167" x2="11389" y2="94722"/>
                        <a14:foregroundMark x1="61389" y1="57778" x2="85556" y2="71944"/>
                        <a14:foregroundMark x1="85556" y1="71944" x2="96944" y2="93889"/>
                        <a14:foregroundMark x1="96944" y1="93889" x2="97500" y2="98611"/>
                        <a14:foregroundMark x1="35833" y1="56389" x2="13889" y2="67500"/>
                        <a14:foregroundMark x1="13889" y1="67500" x2="5833" y2="82778"/>
                        <a14:foregroundMark x1="5833" y1="82778" x2="3333" y2="95833"/>
                        <a14:foregroundMark x1="32500" y1="80278" x2="32500" y2="80278"/>
                        <a14:foregroundMark x1="30000" y1="76944" x2="35278" y2="96111"/>
                        <a14:foregroundMark x1="64444" y1="85278" x2="71944" y2="99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76" t="4891" r="13968" b="23455"/>
          <a:stretch/>
        </p:blipFill>
        <p:spPr bwMode="auto">
          <a:xfrm>
            <a:off x="649401" y="1893676"/>
            <a:ext cx="2467412" cy="2456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2" name="Picture 38" descr="The Office&quot; Halloween (TV Episode 2005) - IMDb">
            <a:extLst>
              <a:ext uri="{FF2B5EF4-FFF2-40B4-BE49-F238E27FC236}">
                <a16:creationId xmlns:a16="http://schemas.microsoft.com/office/drawing/2014/main" id="{CDB89E36-09D5-5F9D-1290-7496A2E1F6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8">
            <a:extLst>
              <a:ext uri="{BEBA8EAE-BF5A-486C-A8C5-ECC9F3942E4B}">
                <a14:imgProps xmlns:a14="http://schemas.microsoft.com/office/drawing/2010/main">
                  <a14:imgLayer r:embed="rId39">
                    <a14:imgEffect>
                      <a14:backgroundRemoval t="2939" b="99790" l="9941" r="98812">
                        <a14:foregroundMark x1="66297" y1="15815" x2="72317" y2="5388"/>
                        <a14:foregroundMark x1="72317" y1="5388" x2="80871" y2="18334"/>
                        <a14:foregroundMark x1="80871" y1="18334" x2="81030" y2="20154"/>
                        <a14:foregroundMark x1="87723" y1="71519" x2="94376" y2="94822"/>
                        <a14:foregroundMark x1="50891" y1="91253" x2="66020" y2="96571"/>
                        <a14:foregroundMark x1="66020" y1="96571" x2="87327" y2="95731"/>
                        <a14:foregroundMark x1="96950" y1="78866" x2="98851" y2="99860"/>
                        <a14:foregroundMark x1="89624" y1="93562" x2="89624" y2="93562"/>
                        <a14:foregroundMark x1="87644" y1="90693" x2="90455" y2="96291"/>
                        <a14:foregroundMark x1="69822" y1="5528" x2="77861" y2="2939"/>
                        <a14:foregroundMark x1="77861" y1="2939" x2="80119" y2="11127"/>
                        <a14:foregroundMark x1="80238" y1="4759" x2="81545" y2="17355"/>
                        <a14:foregroundMark x1="84396" y1="23513" x2="83762" y2="21833"/>
                        <a14:foregroundMark x1="83604" y1="21344" x2="87089" y2="24563"/>
                        <a14:foregroundMark x1="64713" y1="28551" x2="64594" y2="36179"/>
                        <a14:foregroundMark x1="80871" y1="17635" x2="81584" y2="21204"/>
                        <a14:backgroundMark x1="53307" y1="62071" x2="47208" y2="69839"/>
                        <a14:backgroundMark x1="47208" y1="69839" x2="44634" y2="88593"/>
                        <a14:backgroundMark x1="44634" y1="88593" x2="39644" y2="98111"/>
                        <a14:backgroundMark x1="39644" y1="98111" x2="31406" y2="63541"/>
                        <a14:backgroundMark x1="31406" y1="63541" x2="33426" y2="42197"/>
                        <a14:backgroundMark x1="33426" y1="42197" x2="33267" y2="403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316" t="2274" r="8365" b="31379"/>
          <a:stretch/>
        </p:blipFill>
        <p:spPr bwMode="auto">
          <a:xfrm>
            <a:off x="-909237" y="751547"/>
            <a:ext cx="2598450" cy="261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PHOTOS] 'The Office': Best Characters, Ranked — Michael Scott, Dwight |  TVLine">
            <a:extLst>
              <a:ext uri="{FF2B5EF4-FFF2-40B4-BE49-F238E27FC236}">
                <a16:creationId xmlns:a16="http://schemas.microsoft.com/office/drawing/2014/main" id="{FE375D3D-E6EB-36C1-6661-5074604E5B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0">
            <a:extLst>
              <a:ext uri="{BEBA8EAE-BF5A-486C-A8C5-ECC9F3942E4B}">
                <a14:imgProps xmlns:a14="http://schemas.microsoft.com/office/drawing/2010/main">
                  <a14:imgLayer r:embed="rId41">
                    <a14:imgEffect>
                      <a14:backgroundRemoval t="9410" b="99815" l="1502" r="89487">
                        <a14:foregroundMark x1="56195" y1="12177" x2="40926" y2="9594"/>
                        <a14:foregroundMark x1="40926" y1="9594" x2="36045" y2="17159"/>
                        <a14:foregroundMark x1="32290" y1="59963" x2="12265" y2="70664"/>
                        <a14:foregroundMark x1="12265" y1="70664" x2="1877" y2="91144"/>
                        <a14:foregroundMark x1="1877" y1="91144" x2="1877" y2="94649"/>
                        <a14:foregroundMark x1="56070" y1="69926" x2="63972" y2="77960"/>
                        <a14:foregroundMark x1="75007" y1="82637" x2="83980" y2="89852"/>
                        <a14:foregroundMark x1="83980" y1="89852" x2="86108" y2="96863"/>
                        <a14:foregroundMark x1="58448" y1="15867" x2="61835" y2="30703"/>
                        <a14:foregroundMark x1="61856" y1="38767" x2="60701" y2="43173"/>
                        <a14:foregroundMark x1="46433" y1="76568" x2="43680" y2="99446"/>
                        <a14:foregroundMark x1="62203" y1="71587" x2="76846" y2="80812"/>
                        <a14:foregroundMark x1="76846" y1="80812" x2="79349" y2="99631"/>
                        <a14:foregroundMark x1="79349" y1="99631" x2="79349" y2="99631"/>
                        <a14:foregroundMark x1="71339" y1="87638" x2="71339" y2="87638"/>
                        <a14:foregroundMark x1="67584" y1="82472" x2="74468" y2="89483"/>
                        <a14:foregroundMark x1="55444" y1="76199" x2="56195" y2="97601"/>
                        <a14:foregroundMark x1="56195" y1="97601" x2="56195" y2="97601"/>
                        <a14:foregroundMark x1="58949" y1="99815" x2="56571" y2="78782"/>
                        <a14:foregroundMark x1="56571" y1="78782" x2="55945" y2="77491"/>
                        <a14:foregroundMark x1="35670" y1="14391" x2="32290" y2="32841"/>
                        <a14:backgroundMark x1="66083" y1="26568" x2="66187" y2="67586"/>
                        <a14:backgroundMark x1="73729" y1="90535" x2="73826" y2="90724"/>
                        <a14:backgroundMark x1="62453" y1="52583" x2="62703" y2="65314"/>
                        <a14:backgroundMark x1="59825" y1="65867" x2="61076" y2="560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442" t="4785" r="21611" b="1865"/>
          <a:stretch/>
        </p:blipFill>
        <p:spPr bwMode="auto">
          <a:xfrm>
            <a:off x="986109" y="1273011"/>
            <a:ext cx="2349392" cy="2326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7868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he Office: Todd Packer: Inappropriate Moments Photo: 604281 - NBC.com">
            <a:extLst>
              <a:ext uri="{FF2B5EF4-FFF2-40B4-BE49-F238E27FC236}">
                <a16:creationId xmlns:a16="http://schemas.microsoft.com/office/drawing/2014/main" id="{EF03570A-B16D-2C85-31E3-C7B0E2D341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28" b="90000" l="3125" r="90000">
                        <a14:foregroundMark x1="39896" y1="18681" x2="45833" y2="10833"/>
                        <a14:foregroundMark x1="45833" y1="10833" x2="57105" y2="10042"/>
                        <a14:foregroundMark x1="70371" y1="31022" x2="70521" y2="31319"/>
                        <a14:foregroundMark x1="68394" y1="27106" x2="69206" y2="28715"/>
                        <a14:foregroundMark x1="59858" y1="10197" x2="67908" y2="26143"/>
                        <a14:foregroundMark x1="70521" y1="31319" x2="68229" y2="43542"/>
                        <a14:foregroundMark x1="10521" y1="47361" x2="3125" y2="58194"/>
                        <a14:foregroundMark x1="3125" y1="58194" x2="5625" y2="63889"/>
                        <a14:foregroundMark x1="49063" y1="12639" x2="55104" y2="12569"/>
                        <a14:foregroundMark x1="56354" y1="10833" x2="49896" y2="10417"/>
                        <a14:foregroundMark x1="57188" y1="10972" x2="50208" y2="10069"/>
                        <a14:foregroundMark x1="56000" y1="9130" x2="46563" y2="10833"/>
                        <a14:backgroundMark x1="68021" y1="25972" x2="77708" y2="20417"/>
                        <a14:backgroundMark x1="77708" y1="20417" x2="69375" y2="14028"/>
                        <a14:backgroundMark x1="68542" y1="29514" x2="75625" y2="28403"/>
                        <a14:backgroundMark x1="73438" y1="27708" x2="74479" y2="30972"/>
                        <a14:backgroundMark x1="61979" y1="7361" x2="55625" y2="88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20" t="7597" r="11065" b="45258"/>
          <a:stretch/>
        </p:blipFill>
        <p:spPr bwMode="auto">
          <a:xfrm>
            <a:off x="137173" y="684742"/>
            <a:ext cx="2679141" cy="2679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B736AB2-CB62-B4A3-4FF2-E5BCD98567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999" b="45427" l="18652" r="70787">
                        <a14:foregroundMark x1="38959" y1="5035" x2="49438" y2="3148"/>
                        <a14:foregroundMark x1="49438" y1="3148" x2="58876" y2="8696"/>
                        <a14:foregroundMark x1="58876" y1="8696" x2="47865" y2="10045"/>
                        <a14:foregroundMark x1="35056" y1="31334" x2="26901" y2="35056"/>
                        <a14:foregroundMark x1="22148" y1="38833" x2="21573" y2="48426"/>
                        <a14:foregroundMark x1="21573" y1="48426" x2="46517" y2="51124"/>
                        <a14:foregroundMark x1="46517" y1="51124" x2="70787" y2="45427"/>
                        <a14:foregroundMark x1="70787" y1="45427" x2="46966" y2="31934"/>
                        <a14:foregroundMark x1="46966" y1="31934" x2="35955" y2="30885"/>
                        <a14:foregroundMark x1="47865" y1="22339" x2="47865" y2="22339"/>
                        <a14:foregroundMark x1="46517" y1="22189" x2="46517" y2="22189"/>
                        <a14:foregroundMark x1="46517" y1="22189" x2="46517" y2="22189"/>
                        <a14:foregroundMark x1="37079" y1="21289" x2="52584" y2="17241"/>
                        <a14:foregroundMark x1="52584" y1="17241" x2="52584" y2="17241"/>
                        <a14:foregroundMark x1="48539" y1="18741" x2="48090" y2="23988"/>
                        <a14:foregroundMark x1="43146" y1="34783" x2="49663" y2="37931"/>
                        <a14:foregroundMark x1="43146" y1="42129" x2="54831" y2="41679"/>
                        <a14:foregroundMark x1="54831" y1="41679" x2="54831" y2="41679"/>
                        <a14:foregroundMark x1="61573" y1="42279" x2="55056" y2="42129"/>
                        <a14:foregroundMark x1="40000" y1="40030" x2="38202" y2="42729"/>
                        <a14:foregroundMark x1="30562" y1="43328" x2="22247" y2="42579"/>
                        <a14:foregroundMark x1="32135" y1="43028" x2="49663" y2="43178"/>
                        <a14:foregroundMark x1="49663" y1="43178" x2="61124" y2="43028"/>
                        <a14:foregroundMark x1="61124" y1="43028" x2="64494" y2="43028"/>
                        <a14:foregroundMark x1="55281" y1="19490" x2="55900" y2="23412"/>
                        <a14:foregroundMark x1="55281" y1="33433" x2="57730" y2="30733"/>
                        <a14:foregroundMark x1="25393" y1="43778" x2="57079" y2="43028"/>
                        <a14:foregroundMark x1="57079" y1="43028" x2="57753" y2="43028"/>
                        <a14:foregroundMark x1="59326" y1="37781" x2="68315" y2="43028"/>
                        <a14:foregroundMark x1="68315" y1="43028" x2="68315" y2="43028"/>
                        <a14:backgroundMark x1="36629" y1="3898" x2="18876" y2="17091"/>
                        <a14:backgroundMark x1="19101" y1="34183" x2="19775" y2="38981"/>
                        <a14:backgroundMark x1="60899" y1="22939" x2="62472" y2="30285"/>
                        <a14:backgroundMark x1="24494" y1="16042" x2="21348" y2="209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568" t="477" r="22429" b="56156"/>
          <a:stretch/>
        </p:blipFill>
        <p:spPr bwMode="auto">
          <a:xfrm>
            <a:off x="4426269" y="814647"/>
            <a:ext cx="2755237" cy="2755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2300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Bob and Phyllis Vance (The Office) sticker&quot; Sticker for Sale by p0pculture3  | Redbubble">
            <a:extLst>
              <a:ext uri="{FF2B5EF4-FFF2-40B4-BE49-F238E27FC236}">
                <a16:creationId xmlns:a16="http://schemas.microsoft.com/office/drawing/2014/main" id="{965EF460-494E-B3E7-BAC3-999533394D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894" t="10093" r="48657" b="47461"/>
          <a:stretch/>
        </p:blipFill>
        <p:spPr bwMode="auto">
          <a:xfrm>
            <a:off x="-117786" y="0"/>
            <a:ext cx="2358091" cy="2358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ELLIE BERTRAM: The Office character - NBC.com">
            <a:extLst>
              <a:ext uri="{FF2B5EF4-FFF2-40B4-BE49-F238E27FC236}">
                <a16:creationId xmlns:a16="http://schemas.microsoft.com/office/drawing/2014/main" id="{7CA5557A-7E62-2AEC-523A-01999299A2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00" b="99600" l="0" r="98800">
                        <a14:foregroundMark x1="26600" y1="22400" x2="34200" y2="11200"/>
                        <a14:foregroundMark x1="34200" y1="11200" x2="48600" y2="7000"/>
                        <a14:foregroundMark x1="48600" y1="7000" x2="61400" y2="11000"/>
                        <a14:foregroundMark x1="61400" y1="11000" x2="66200" y2="18200"/>
                        <a14:foregroundMark x1="57600" y1="38800" x2="57600" y2="38800"/>
                        <a14:foregroundMark x1="45200" y1="36600" x2="54800" y2="42800"/>
                        <a14:foregroundMark x1="54800" y1="42800" x2="47400" y2="35600"/>
                        <a14:foregroundMark x1="47400" y1="35600" x2="45600" y2="35600"/>
                        <a14:foregroundMark x1="56000" y1="37000" x2="56000" y2="37000"/>
                        <a14:foregroundMark x1="42400" y1="38400" x2="42400" y2="38400"/>
                        <a14:foregroundMark x1="40600" y1="38600" x2="40600" y2="38600"/>
                        <a14:foregroundMark x1="13600" y1="80200" x2="12871" y2="80443"/>
                        <a14:foregroundMark x1="6960" y1="89411" x2="9400" y2="91200"/>
                        <a14:foregroundMark x1="9400" y1="91200" x2="12000" y2="99600"/>
                        <a14:foregroundMark x1="88600" y1="77400" x2="98800" y2="84800"/>
                        <a14:foregroundMark x1="98800" y1="84800" x2="98800" y2="84800"/>
                        <a14:foregroundMark x1="35400" y1="94400" x2="35400" y2="94400"/>
                        <a14:foregroundMark x1="51600" y1="57800" x2="51600" y2="57800"/>
                        <a14:foregroundMark x1="51600" y1="59800" x2="51600" y2="59800"/>
                        <a14:foregroundMark x1="54800" y1="57000" x2="44400" y2="62000"/>
                        <a14:foregroundMark x1="44400" y1="62000" x2="54600" y2="57600"/>
                        <a14:foregroundMark x1="54600" y1="57600" x2="53800" y2="57000"/>
                        <a14:backgroundMark x1="20200" y1="48200" x2="16600" y2="64800"/>
                        <a14:backgroundMark x1="16600" y1="64800" x2="2200" y2="83000"/>
                        <a14:backgroundMark x1="2200" y1="83000" x2="400" y2="83400"/>
                        <a14:backgroundMark x1="1000" y1="85200" x2="0" y2="89200"/>
                        <a14:backgroundMark x1="0" y1="84400" x2="0" y2="84400"/>
                        <a14:backgroundMark x1="2000" y1="82400" x2="0" y2="85600"/>
                        <a14:backgroundMark x1="80400" y1="54400" x2="80000" y2="65600"/>
                        <a14:backgroundMark x1="80000" y1="65600" x2="84200" y2="71000"/>
                        <a14:backgroundMark x1="15600" y1="65400" x2="6400" y2="76600"/>
                        <a14:backgroundMark x1="6400" y1="76600" x2="5400" y2="77000"/>
                        <a14:backgroundMark x1="14200" y1="70000" x2="12200" y2="74400"/>
                        <a14:backgroundMark x1="78400" y1="50400" x2="79000" y2="62400"/>
                        <a14:backgroundMark x1="79000" y1="62400" x2="81600" y2="65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1073381" y="205393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5543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49229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Timpe</dc:creator>
  <cp:lastModifiedBy>Ryan Timpe</cp:lastModifiedBy>
  <cp:revision>4</cp:revision>
  <dcterms:created xsi:type="dcterms:W3CDTF">2022-08-14T15:09:20Z</dcterms:created>
  <dcterms:modified xsi:type="dcterms:W3CDTF">2022-10-16T15:54:54Z</dcterms:modified>
</cp:coreProperties>
</file>

<file path=docProps/thumbnail.jpeg>
</file>